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notesMasterIdLst>
    <p:notesMasterId r:id="rId2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3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STAGE: Dark. Single spotlight on me. Walk to center. Pause three beats before speaking. No music. No video. Just the name, on black, with a gold period.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THESIS LINE OF THE KEYNOTE. Four seconds of silence after 'You have one.' This is the line the audience will remember. Do not rush off this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Light comes up. Reveal. The gold period is the entire brand mark in miniature. Tagline is small — the name does the work.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Category definition. The word 'one' becomes the noun people use.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of three verbs. Memory is the foundation of every agent. [VIDEO SLOT: 8-second loop — a notebook filling with handwritten notes, time-lapse, warm light.]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Second verb. Nav, the privacy guardian, made literal. [VIDEO SLOT: front door at dusk, a knock, a soft glow from inside — the house deciding whether to open.]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Third verb. Kai, the chief of staff, democratized. The line that lands is 'For everyone' — a chief of staff used to be a privilege of the powerful. No more.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where the origin story lives inside the product. Every AI of the last three years has failed this test. We pass it. State it as a promise, not a feature.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engineering truth told as poetry. Write the agent once, wear different shells on different devices. Your one follows you, it doesn't get reinstalled.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Wave 2 launch — WhatsApp + Telegram + Web PWA. It's the largest distribution surface on Earth. We don't ship hardware first. We ship a promise first.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whole ladder fits on one slide. Notice the naming: every SKU contains the word 'one'. Notice the prices: they cover every income level on Earth. Notice what's absent: we don't call them plans or tiers — they're all ones.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Slow. Set up the history. Three waves. Let the silence do work.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range statement. Tuxedo to t-shirt. The one travels.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'one more thing' nod. Intentional. Jobs used it when the product was done being shown and it was time to say why it mattered. This is that moment.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it in first person. Do not rush. This is the moment the audience understands that hushh is a response to a real wound, not a market thesis.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Hold three seconds. Move 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becomes the billboard. This is the brand line. Notice the escalation — data, business, and then the new word we just gave the world: 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CTA. Read like a simple sentence — 'Everyone should have one.' No emphasis on any word. The statement of fact does the work.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Ship now, expand steadily. 'Today' is critical — the free tier actually goes live. Everything else has real dates, no vaporware.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Lights up. Music comes in. End of keynote.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wave. The Mac. Desktop computing.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Second wave. iPhone. The computer that goes with you.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Third wave. The moment a machine could talk back.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PIVOT. Slow down. Ask it like a real question. Look at the audience. Let three full seconds pass before moving 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Land the punch. Don't soften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 slowly. The audience needs time to feel this is about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Name the asymmetry. No product has been mentioned yet.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880360"/>
            <a:ext cx="12161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spc="-15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hushh one</a:t>
            </a:r>
            <a:pPr algn="ctr" indent="0" marL="0">
              <a:buNone/>
            </a:pPr>
            <a:r>
              <a:rPr lang="en-US" sz="6400" spc="-150" kern="0" dirty="0">
                <a:solidFill>
                  <a:srgbClr val="D4A57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.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0" y="3886200"/>
            <a:ext cx="1216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5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 NEW CATEGORY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103120"/>
            <a:ext cx="121615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spc="-10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They have billions of users.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0" y="3657600"/>
            <a:ext cx="121615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0" b="1" spc="-300" kern="0" dirty="0">
                <a:solidFill>
                  <a:srgbClr val="D4A57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have one.</a:t>
            </a:r>
            <a:endParaRPr lang="en-US" sz="1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463040"/>
            <a:ext cx="1216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spc="5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INTRODUCING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0" y="2103120"/>
            <a:ext cx="121615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800" b="1" spc="-3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hushh one</a:t>
            </a:r>
            <a:pPr algn="ctr" indent="0" marL="0">
              <a:buNone/>
            </a:pPr>
            <a:r>
              <a:rPr lang="en-US" sz="11800" b="1" spc="-300" kern="0" dirty="0">
                <a:solidFill>
                  <a:srgbClr val="D4A57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.</a:t>
            </a:r>
            <a:endParaRPr lang="en-US" sz="11800" dirty="0"/>
          </a:p>
        </p:txBody>
      </p:sp>
      <p:sp>
        <p:nvSpPr>
          <p:cNvPr id="4" name="Text 2"/>
          <p:cNvSpPr/>
          <p:nvPr/>
        </p:nvSpPr>
        <p:spPr>
          <a:xfrm>
            <a:off x="0" y="5120640"/>
            <a:ext cx="1216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spc="-5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The personal one.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645920"/>
            <a:ext cx="1216152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spcAft>
                <a:spcPts val="1000"/>
              </a:spcAft>
              <a:buNone/>
            </a:pPr>
            <a:r>
              <a:rPr lang="en-US" sz="7200" spc="-20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Not an app.</a:t>
            </a:r>
            <a:endParaRPr lang="en-US" sz="7200" dirty="0"/>
          </a:p>
          <a:p>
            <a:pPr algn="ctr" indent="0" marL="0">
              <a:spcAft>
                <a:spcPts val="1000"/>
              </a:spcAft>
              <a:buNone/>
            </a:pPr>
            <a:r>
              <a:rPr lang="en-US" sz="7200" spc="-20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Not a chatbot.</a:t>
            </a:r>
            <a:endParaRPr lang="en-US" sz="7200" dirty="0"/>
          </a:p>
          <a:p>
            <a:pPr algn="ctr" indent="0" marL="0">
              <a:spcAft>
                <a:spcPts val="1000"/>
              </a:spcAft>
              <a:buNone/>
            </a:pPr>
            <a:r>
              <a:rPr lang="en-US" sz="7200" spc="-2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</a:t>
            </a:r>
            <a:endParaRPr lang="en-US" sz="7200" dirty="0"/>
          </a:p>
          <a:p>
            <a:pPr algn="ctr" indent="0" marL="0">
              <a:spcAft>
                <a:spcPts val="1000"/>
              </a:spcAft>
              <a:buNone/>
            </a:pPr>
            <a:r>
              <a:rPr lang="en-US" sz="7200" b="1" spc="-2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 one.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0" y="5303520"/>
            <a:ext cx="1216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spc="-5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Singular. Personal. Yours.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377440"/>
            <a:ext cx="121615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0" b="1" spc="-2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It remembers.</a:t>
            </a:r>
            <a:endParaRPr lang="en-US" sz="12000" dirty="0"/>
          </a:p>
        </p:txBody>
      </p:sp>
      <p:sp>
        <p:nvSpPr>
          <p:cNvPr id="3" name="Text 1"/>
          <p:cNvSpPr/>
          <p:nvPr/>
        </p:nvSpPr>
        <p:spPr>
          <a:xfrm>
            <a:off x="0" y="4389120"/>
            <a:ext cx="1216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spc="-5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Your people. Your days. Your words. Your history.</a:t>
            </a:r>
            <a:endParaRPr lang="en-US" sz="2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011680"/>
            <a:ext cx="121615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0" b="1" spc="-2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It protects.</a:t>
            </a:r>
            <a:endParaRPr lang="en-US" sz="12000" dirty="0"/>
          </a:p>
        </p:txBody>
      </p:sp>
      <p:sp>
        <p:nvSpPr>
          <p:cNvPr id="3" name="Text 1"/>
          <p:cNvSpPr/>
          <p:nvPr/>
        </p:nvSpPr>
        <p:spPr>
          <a:xfrm>
            <a:off x="0" y="4023360"/>
            <a:ext cx="121615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spcAft>
                <a:spcPts val="600"/>
              </a:spcAft>
              <a:buNone/>
            </a:pPr>
            <a:r>
              <a:rPr lang="en-US" sz="2400" spc="-3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When anyone asks for your data — </a:t>
            </a:r>
            <a:endParaRPr lang="en-US" sz="24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2400" spc="-3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 bank, a broker, a brand, another agent — </a:t>
            </a:r>
            <a:endParaRPr lang="en-US" sz="24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2400" spc="-3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</a:t>
            </a:r>
            <a:endParaRPr lang="en-US" sz="24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24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your one decides.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828800"/>
            <a:ext cx="121615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0" b="1" spc="-2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It acts.</a:t>
            </a:r>
            <a:endParaRPr lang="en-US" sz="13000" dirty="0"/>
          </a:p>
        </p:txBody>
      </p:sp>
      <p:sp>
        <p:nvSpPr>
          <p:cNvPr id="3" name="Text 1"/>
          <p:cNvSpPr/>
          <p:nvPr/>
        </p:nvSpPr>
        <p:spPr>
          <a:xfrm>
            <a:off x="0" y="3931920"/>
            <a:ext cx="121615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spcAft>
                <a:spcPts val="600"/>
              </a:spcAft>
              <a:buNone/>
            </a:pPr>
            <a:r>
              <a:rPr lang="en-US" sz="2200" spc="-3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Books your flights. Files your taxes. Drafts your emails.</a:t>
            </a:r>
            <a:endParaRPr lang="en-US" sz="22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2200" spc="-3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Trades on your terms. Knows your family.</a:t>
            </a:r>
            <a:endParaRPr lang="en-US" sz="22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2200" spc="-3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</a:t>
            </a:r>
            <a:endParaRPr lang="en-US" sz="22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2200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Everything a chief of staff does.</a:t>
            </a:r>
            <a:pPr algn="ctr" indent="0" marL="0">
              <a:spcAft>
                <a:spcPts val="600"/>
              </a:spcAft>
              <a:buNone/>
            </a:pPr>
            <a:r>
              <a:rPr lang="en-US" sz="2200" b="1" spc="-30" kern="0" dirty="0">
                <a:solidFill>
                  <a:srgbClr val="D4A57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For everyone.</a:t>
            </a:r>
            <a:endParaRPr lang="en-US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286000"/>
            <a:ext cx="1216152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spcAft>
                <a:spcPts val="1000"/>
              </a:spcAft>
              <a:buNone/>
            </a:pPr>
            <a:r>
              <a:rPr lang="en-US" sz="7200" spc="-20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When someone reads your data,</a:t>
            </a:r>
            <a:endParaRPr lang="en-US" sz="7200" dirty="0"/>
          </a:p>
          <a:p>
            <a:pPr algn="ctr" indent="0" marL="0">
              <a:spcAft>
                <a:spcPts val="1000"/>
              </a:spcAft>
              <a:buNone/>
            </a:pPr>
            <a:r>
              <a:rPr lang="en-US" sz="7200" spc="-2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</a:t>
            </a:r>
            <a:endParaRPr lang="en-US" sz="7200" dirty="0"/>
          </a:p>
          <a:p>
            <a:pPr algn="ctr" indent="0" marL="0">
              <a:spcAft>
                <a:spcPts val="1000"/>
              </a:spcAft>
              <a:buNone/>
            </a:pPr>
            <a:r>
              <a:rPr lang="en-US" sz="7200" b="1" spc="-200" kern="0" dirty="0">
                <a:solidFill>
                  <a:srgbClr val="D4A57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you'll know.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0" y="5669280"/>
            <a:ext cx="1216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spc="5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THE FIRST PROMISE OF HUSHH ONE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822960"/>
            <a:ext cx="121615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0" b="1" spc="-2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Everywhere you are.</a:t>
            </a:r>
            <a:endParaRPr lang="en-US" sz="8000" dirty="0"/>
          </a:p>
        </p:txBody>
      </p:sp>
      <p:sp>
        <p:nvSpPr>
          <p:cNvPr id="3" name="Text 1"/>
          <p:cNvSpPr/>
          <p:nvPr/>
        </p:nvSpPr>
        <p:spPr>
          <a:xfrm>
            <a:off x="1051560" y="2743200"/>
            <a:ext cx="2514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spc="-1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iPhone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3566160" y="2743200"/>
            <a:ext cx="2514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spc="-1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Android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6080760" y="2743200"/>
            <a:ext cx="2514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spc="-1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Mac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595360" y="2743200"/>
            <a:ext cx="2514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spc="-1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Windows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1051560" y="4206240"/>
            <a:ext cx="2514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spc="-1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Watch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3566160" y="4206240"/>
            <a:ext cx="2514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spc="-1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Web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6080760" y="4206240"/>
            <a:ext cx="2514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spc="-1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WhatsApp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8595360" y="4206240"/>
            <a:ext cx="2514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spc="-1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Telegram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0" y="6035040"/>
            <a:ext cx="1216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spc="5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ONE. MANY SHELLS.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194560"/>
            <a:ext cx="121615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4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Everyone gets one.</a:t>
            </a:r>
            <a:endParaRPr lang="en-US" sz="10400" dirty="0"/>
          </a:p>
        </p:txBody>
      </p:sp>
      <p:sp>
        <p:nvSpPr>
          <p:cNvPr id="3" name="Text 1"/>
          <p:cNvSpPr/>
          <p:nvPr/>
        </p:nvSpPr>
        <p:spPr>
          <a:xfrm>
            <a:off x="0" y="4297680"/>
            <a:ext cx="1216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spc="-3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Free. Forever. On the phone already in your pocket.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548640"/>
            <a:ext cx="1216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spc="5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THE LADDER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0" y="914400"/>
            <a:ext cx="12161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spc="-15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name. Every price.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280160" y="219456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023360" y="219456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Free. On any phone or browser.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9052560" y="219456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$0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280160" y="2697480"/>
            <a:ext cx="9601200" cy="0"/>
          </a:xfrm>
          <a:prstGeom prst="line">
            <a:avLst/>
          </a:prstGeom>
          <a:noFill/>
          <a:ln w="6350">
            <a:solidFill>
              <a:srgbClr val="E5E5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280160" y="269748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care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023360" y="269748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More memory, premium models, backup.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052560" y="26974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$29 / mo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1280160" y="3200400"/>
            <a:ext cx="9601200" cy="0"/>
          </a:xfrm>
          <a:prstGeom prst="line">
            <a:avLst/>
          </a:prstGeom>
          <a:noFill/>
          <a:ln w="6350">
            <a:solidFill>
              <a:srgbClr val="E5E5E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280160" y="320040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pro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023360" y="320040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Native apps. Power features.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9052560" y="320040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$99 / mo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1280160" y="3703320"/>
            <a:ext cx="9601200" cy="0"/>
          </a:xfrm>
          <a:prstGeom prst="line">
            <a:avLst/>
          </a:prstGeom>
          <a:noFill/>
          <a:ln w="6350">
            <a:solidFill>
              <a:srgbClr val="E5E5E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280160" y="370332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for family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023360" y="370332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Shared context. Parental controls.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052560" y="37033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$199 / 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280160" y="4206240"/>
            <a:ext cx="9601200" cy="0"/>
          </a:xfrm>
          <a:prstGeom prst="line">
            <a:avLst/>
          </a:prstGeom>
          <a:noFill/>
          <a:ln w="6350">
            <a:solidFill>
              <a:srgbClr val="E5E5E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280160" y="420624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phone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023360" y="420624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An Android built for your one.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052560" y="420624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$199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1280160" y="4709160"/>
            <a:ext cx="9601200" cy="0"/>
          </a:xfrm>
          <a:prstGeom prst="line">
            <a:avLst/>
          </a:prstGeom>
          <a:noFill/>
          <a:ln w="6350">
            <a:solidFill>
              <a:srgbClr val="E5E5E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280160" y="470916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book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4023360" y="470916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MacBook Pro. Ready on unbox.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9052560" y="470916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$3,999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1280160" y="5212080"/>
            <a:ext cx="9601200" cy="0"/>
          </a:xfrm>
          <a:prstGeom prst="line">
            <a:avLst/>
          </a:prstGeom>
          <a:noFill/>
          <a:ln w="6350">
            <a:solidFill>
              <a:srgbClr val="E5E5E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280160" y="521208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studio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4023360" y="521208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Mac Studio. Home AI server.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9052560" y="52120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$9,999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1280160" y="5715000"/>
            <a:ext cx="9601200" cy="0"/>
          </a:xfrm>
          <a:prstGeom prst="line">
            <a:avLst/>
          </a:prstGeom>
          <a:noFill/>
          <a:ln w="6350">
            <a:solidFill>
              <a:srgbClr val="E5E5E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280160" y="571500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enterprise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023360" y="571500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Rack-scale. For your whole company.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9052560" y="571500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from $25,000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331720"/>
            <a:ext cx="12161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spc="-5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Three times in the last forty years,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0" y="3429000"/>
            <a:ext cx="12161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spc="-5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the world changed.</a:t>
            </a:r>
            <a:endParaRPr lang="en-US" sz="4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011680"/>
            <a:ext cx="121615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spcAft>
                <a:spcPts val="800"/>
              </a:spcAft>
              <a:buNone/>
            </a:pPr>
            <a:r>
              <a:rPr lang="en-US" sz="7200" b="1" spc="-25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From your pocket.</a:t>
            </a:r>
            <a:endParaRPr lang="en-US" sz="7200" dirty="0"/>
          </a:p>
          <a:p>
            <a:pPr algn="ctr" indent="0" marL="0">
              <a:spcAft>
                <a:spcPts val="800"/>
              </a:spcAft>
              <a:buNone/>
            </a:pPr>
            <a:r>
              <a:rPr lang="en-US" sz="7200" b="1" spc="-25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To your family office.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0" y="4754880"/>
            <a:ext cx="1216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spc="-5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Same one. Different shell. Always yours.</a:t>
            </a:r>
            <a:endParaRPr lang="en-US" sz="2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606040"/>
            <a:ext cx="1216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spc="5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MORE THING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0" y="3063240"/>
            <a:ext cx="121615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Why we built this.</a:t>
            </a:r>
            <a:endParaRPr lang="en-US" sz="7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463040"/>
            <a:ext cx="121615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spcAft>
                <a:spcPts val="800"/>
              </a:spcAft>
              <a:buNone/>
            </a:pPr>
            <a:r>
              <a:rPr lang="en-US" sz="6400" spc="-20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In 2021,</a:t>
            </a:r>
            <a:endParaRPr lang="en-US" sz="6400" dirty="0"/>
          </a:p>
          <a:p>
            <a:pPr algn="ctr" indent="0" marL="0">
              <a:spcAft>
                <a:spcPts val="800"/>
              </a:spcAft>
              <a:buNone/>
            </a:pPr>
            <a:r>
              <a:rPr lang="en-US" sz="64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my identity was stolen.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0" y="4206240"/>
            <a:ext cx="121615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spcAft>
                <a:spcPts val="600"/>
              </a:spcAft>
              <a:buNone/>
            </a:pPr>
            <a:r>
              <a:rPr lang="en-US" sz="2600" spc="-5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Social Security Number. Bank accounts. License. Life.</a:t>
            </a:r>
            <a:endParaRPr lang="en-US" sz="26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2600" spc="-5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</a:t>
            </a:r>
            <a:endParaRPr lang="en-US" sz="26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2600" b="1" spc="-50" kern="0" dirty="0">
                <a:solidFill>
                  <a:srgbClr val="D4A57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No one told me.</a:t>
            </a:r>
            <a:endParaRPr lang="en-US" sz="2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783080"/>
            <a:ext cx="1216152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spcAft>
                <a:spcPts val="1000"/>
              </a:spcAft>
              <a:buNone/>
            </a:pPr>
            <a:r>
              <a:rPr lang="en-US" sz="64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built hushh</a:t>
            </a:r>
            <a:endParaRPr lang="en-US" sz="6400" dirty="0"/>
          </a:p>
          <a:p>
            <a:pPr algn="ctr" indent="0" marL="0">
              <a:spcAft>
                <a:spcPts val="1000"/>
              </a:spcAft>
              <a:buNone/>
            </a:pPr>
            <a:r>
              <a:rPr lang="en-US" sz="64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so it would never happen to you.</a:t>
            </a:r>
            <a:endParaRPr lang="en-US" sz="6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280160"/>
            <a:ext cx="12161520" cy="45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spcAft>
                <a:spcPts val="1000"/>
              </a:spcAft>
              <a:buNone/>
            </a:pPr>
            <a:r>
              <a:rPr lang="en-US" sz="10400" b="1" spc="-3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Your data.</a:t>
            </a:r>
            <a:endParaRPr lang="en-US" sz="10400" dirty="0"/>
          </a:p>
          <a:p>
            <a:pPr algn="ctr" indent="0" marL="0">
              <a:spcAft>
                <a:spcPts val="1000"/>
              </a:spcAft>
              <a:buNone/>
            </a:pPr>
            <a:r>
              <a:rPr lang="en-US" sz="10400" b="1" spc="-3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Your business.</a:t>
            </a:r>
            <a:endParaRPr lang="en-US" sz="10400" dirty="0"/>
          </a:p>
          <a:p>
            <a:pPr algn="ctr" indent="0" marL="0">
              <a:spcAft>
                <a:spcPts val="1000"/>
              </a:spcAft>
              <a:buNone/>
            </a:pPr>
            <a:r>
              <a:rPr lang="en-US" sz="10400" b="1" spc="-300" kern="0" dirty="0">
                <a:solidFill>
                  <a:srgbClr val="D4A57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Your one.</a:t>
            </a:r>
            <a:endParaRPr lang="en-US" sz="10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280160"/>
            <a:ext cx="121615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Everyone</a:t>
            </a:r>
            <a:endParaRPr lang="en-US" sz="18000" dirty="0"/>
          </a:p>
        </p:txBody>
      </p:sp>
      <p:sp>
        <p:nvSpPr>
          <p:cNvPr id="3" name="Text 1"/>
          <p:cNvSpPr/>
          <p:nvPr/>
        </p:nvSpPr>
        <p:spPr>
          <a:xfrm>
            <a:off x="0" y="3566160"/>
            <a:ext cx="121615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0" b="1" spc="-200" kern="0" dirty="0">
                <a:solidFill>
                  <a:srgbClr val="D4A57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should have one.</a:t>
            </a:r>
            <a:endParaRPr lang="en-US" sz="9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731520"/>
            <a:ext cx="1216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spc="5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AVAILABILITY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0" y="1188720"/>
            <a:ext cx="121615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0" b="1" spc="-2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Available today.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1280160" y="292608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023360" y="292608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 WhatsApp, Telegram, and the web.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9509760" y="292608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D4A57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Today.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1280160" y="3474720"/>
            <a:ext cx="9601200" cy="0"/>
          </a:xfrm>
          <a:prstGeom prst="line">
            <a:avLst/>
          </a:prstGeom>
          <a:noFill/>
          <a:ln w="6350">
            <a:solidFill>
              <a:srgbClr val="E5E5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280160" y="34747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for Mac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4023360" y="347472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macOS, iPhone, Apple Watch.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509760" y="347472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D4A57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WWDC 2026.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1280160" y="4023360"/>
            <a:ext cx="9601200" cy="0"/>
          </a:xfrm>
          <a:prstGeom prst="line">
            <a:avLst/>
          </a:prstGeom>
          <a:noFill/>
          <a:ln w="6350">
            <a:solidFill>
              <a:srgbClr val="E5E5E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280160" y="40233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pro / care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4023360" y="402336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Subscriptions open.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9509760" y="402336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D4A57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Fall 2026.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1280160" y="4572000"/>
            <a:ext cx="9601200" cy="0"/>
          </a:xfrm>
          <a:prstGeom prst="line">
            <a:avLst/>
          </a:prstGeom>
          <a:noFill/>
          <a:ln w="6350">
            <a:solidFill>
              <a:srgbClr val="E5E5E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280160" y="457200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studio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4023360" y="457200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Mac Studio M5 Ultra bundle.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509760" y="457200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D4A57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Fall 2026.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1280160" y="5120640"/>
            <a:ext cx="9601200" cy="0"/>
          </a:xfrm>
          <a:prstGeom prst="line">
            <a:avLst/>
          </a:prstGeom>
          <a:noFill/>
          <a:ln w="6350">
            <a:solidFill>
              <a:srgbClr val="E5E5E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280160" y="512064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phone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4023360" y="512064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With our partners.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509760" y="512064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D4A57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2027.</a:t>
            </a:r>
            <a:endParaRPr lang="en-US" sz="15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697480"/>
            <a:ext cx="121615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0" b="1" spc="-25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hushh one</a:t>
            </a:r>
            <a:pPr algn="ctr" indent="0" marL="0">
              <a:buNone/>
            </a:pPr>
            <a:r>
              <a:rPr lang="en-US" sz="8800" b="1" spc="-250" kern="0" dirty="0">
                <a:solidFill>
                  <a:srgbClr val="D4A574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.</a:t>
            </a:r>
            <a:endParaRPr lang="en-US" sz="8800" dirty="0"/>
          </a:p>
        </p:txBody>
      </p:sp>
      <p:sp>
        <p:nvSpPr>
          <p:cNvPr id="3" name="Text 1"/>
          <p:cNvSpPr/>
          <p:nvPr/>
        </p:nvSpPr>
        <p:spPr>
          <a:xfrm>
            <a:off x="0" y="4251960"/>
            <a:ext cx="1216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5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HUSHHONE.COM   ·   EVERYONE SHOULD HAVE ONE.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600200"/>
            <a:ext cx="1216152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1985.</a:t>
            </a:r>
            <a:endParaRPr lang="en-US" sz="18000" dirty="0"/>
          </a:p>
        </p:txBody>
      </p:sp>
      <p:sp>
        <p:nvSpPr>
          <p:cNvPr id="3" name="Text 1"/>
          <p:cNvSpPr/>
          <p:nvPr/>
        </p:nvSpPr>
        <p:spPr>
          <a:xfrm>
            <a:off x="0" y="4526280"/>
            <a:ext cx="1216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spc="-5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We got the computer.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600200"/>
            <a:ext cx="1216152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2007.</a:t>
            </a:r>
            <a:endParaRPr lang="en-US" sz="18000" dirty="0"/>
          </a:p>
        </p:txBody>
      </p:sp>
      <p:sp>
        <p:nvSpPr>
          <p:cNvPr id="3" name="Text 1"/>
          <p:cNvSpPr/>
          <p:nvPr/>
        </p:nvSpPr>
        <p:spPr>
          <a:xfrm>
            <a:off x="0" y="4526280"/>
            <a:ext cx="1216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spc="-5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We got the phone.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600200"/>
            <a:ext cx="1216152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2023.</a:t>
            </a:r>
            <a:endParaRPr lang="en-US" sz="18000" dirty="0"/>
          </a:p>
        </p:txBody>
      </p:sp>
      <p:sp>
        <p:nvSpPr>
          <p:cNvPr id="3" name="Text 1"/>
          <p:cNvSpPr/>
          <p:nvPr/>
        </p:nvSpPr>
        <p:spPr>
          <a:xfrm>
            <a:off x="0" y="4526280"/>
            <a:ext cx="1216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spc="-5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We got AI.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423160"/>
            <a:ext cx="121615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6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But whose AI?</a:t>
            </a:r>
            <a:endParaRPr lang="en-US" sz="9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423160"/>
            <a:ext cx="121615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Not yours.</a:t>
            </a:r>
            <a:endParaRPr lang="en-US" sz="1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011680"/>
            <a:ext cx="1069848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spcAft>
                <a:spcPts val="600"/>
              </a:spcAft>
              <a:buNone/>
            </a:pPr>
            <a:r>
              <a:rPr lang="en-US" sz="3000" spc="-3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Every conversation you've ever had with AI —</a:t>
            </a:r>
            <a:endParaRPr lang="en-US" sz="30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3000" spc="-3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every question, every fear, every late-night thought —</a:t>
            </a:r>
            <a:endParaRPr lang="en-US" sz="30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3000" spc="-30" kern="0" dirty="0">
                <a:solidFill>
                  <a:srgbClr val="86868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</a:t>
            </a:r>
            <a:endParaRPr lang="en-US" sz="30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3000" b="1" spc="-3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is sitting on someone else's server.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057400"/>
            <a:ext cx="1216152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spcAft>
                <a:spcPts val="1200"/>
              </a:spcAft>
              <a:buNone/>
            </a:pPr>
            <a:r>
              <a:rPr lang="en-US" sz="4800" spc="-1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Training someone else's model.</a:t>
            </a:r>
            <a:endParaRPr lang="en-US" sz="4800" dirty="0"/>
          </a:p>
          <a:p>
            <a:pPr algn="ctr" indent="0" marL="0">
              <a:spcAft>
                <a:spcPts val="1200"/>
              </a:spcAft>
              <a:buNone/>
            </a:pPr>
            <a:r>
              <a:rPr lang="en-US" sz="4800" spc="-1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</a:t>
            </a:r>
            <a:endParaRPr lang="en-US" sz="4800" dirty="0"/>
          </a:p>
          <a:p>
            <a:pPr algn="ctr" indent="0" marL="0">
              <a:spcAft>
                <a:spcPts val="1200"/>
              </a:spcAft>
              <a:buNone/>
            </a:pPr>
            <a:r>
              <a:rPr lang="en-US" sz="4800" spc="-1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Serving someone else's business.</a:t>
            </a:r>
            <a:endParaRPr lang="en-US" sz="4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>Hushh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hushh one — The Keynote</dc:title>
  <dc:subject>Introducing a new category of personal AI</dc:subject>
  <dc:creator>Hushh Technologies Corporation</dc:creator>
  <cp:lastModifiedBy>Hushh Technologies Corporation</cp:lastModifiedBy>
  <cp:revision>1</cp:revision>
  <dcterms:created xsi:type="dcterms:W3CDTF">2026-04-19T07:59:58Z</dcterms:created>
  <dcterms:modified xsi:type="dcterms:W3CDTF">2026-04-19T07:59:58Z</dcterms:modified>
</cp:coreProperties>
</file>